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6E6"/>
    <a:srgbClr val="F7F7F7"/>
    <a:srgbClr val="7F8B8D"/>
    <a:srgbClr val="74EBF8"/>
    <a:srgbClr val="F16DFF"/>
    <a:srgbClr val="000000"/>
    <a:srgbClr val="702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05F398-4E53-43D7-BC9B-C200FF225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4F4960-FB85-4051-BCC6-1E648DA10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7423CC-31D9-400F-9C7D-39A0BE02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1176-9A4D-4B8F-A1E1-F6063E6EEEFF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4D4DB0-6142-4881-89E0-9F60CEDC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1072AA-1886-42CA-9827-9B013256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097-4120-4D58-A167-38266954D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39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5251B-D787-4383-B9CD-50EFFA3E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D6D29E-809C-4E86-B0B8-B3E3CF814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5FA11B-1BF7-4664-8E94-42805CD0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1176-9A4D-4B8F-A1E1-F6063E6EEEFF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789F3A-AEA5-41A8-B9B3-826F7F03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9B792B-AB53-4003-B0EC-663E315A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097-4120-4D58-A167-38266954D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11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0CF6EA-BC1A-4003-8021-BFA79D615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4F1979-8801-458E-9029-8AB9AAC82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868A0F-C3C7-4E65-BC52-7F196305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1176-9A4D-4B8F-A1E1-F6063E6EEEFF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C458E7-1E96-4F77-BCA8-D8153790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8026FC-5830-4C4F-91A5-4A24A715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097-4120-4D58-A167-38266954D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0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DC99D-84A5-4344-8D97-7767A9DA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E86821-F89E-4A27-B839-9135F9A64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0BD22-C01B-4271-971C-44F03E53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1176-9A4D-4B8F-A1E1-F6063E6EEEFF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A0E8B8-AC9D-487F-B11F-405B091D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1A09BE-EBF0-47A4-8167-C2BB7618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097-4120-4D58-A167-38266954D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71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0498B-E568-48B9-83B0-B9E9F97C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DCA158-4A9E-4B9C-BF09-2B3B10B9D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2046D-FE02-409C-89B0-562816492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1176-9A4D-4B8F-A1E1-F6063E6EEEFF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ED6C49-CB9B-4898-B115-99AEE6E8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8993CC-9500-482F-B322-61080283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097-4120-4D58-A167-38266954D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83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06137-9E0A-4F33-B921-4A09E9AC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ED17A6-87EB-4E70-ACF7-108F78F5A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B75F36-4998-4837-9AFA-35D1BA87C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3802D6-4689-4E69-BCBF-8D6A3C9E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1176-9A4D-4B8F-A1E1-F6063E6EEEFF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264184-BC11-454E-8A81-29A3C7DA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E3AD43-3F59-4DDB-96D1-0E91DA67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097-4120-4D58-A167-38266954D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40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FE0EF3-2E56-43F2-9468-F98D5828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179341-EE2F-454B-AC14-6E54FB6A2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1424E5-B2AE-4889-8D72-E069365F7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5275DB-3354-4A1F-9FBA-7BF62A230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154488-9735-4DBC-8840-0777160CD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7DF884-6182-4DBC-94FB-97DD37E6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1176-9A4D-4B8F-A1E1-F6063E6EEEFF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85F9F0-4943-4FDF-ABB8-02D17176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C1EBE6-5970-4D2F-96F6-8E34E128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097-4120-4D58-A167-38266954D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90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47CA3-54C9-4A80-9FF1-4477B444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D62044-0350-4712-857F-C2C002B8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1176-9A4D-4B8F-A1E1-F6063E6EEEFF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854230-ABF4-4FE4-AE36-F94EA719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C634A8-CDB2-468E-A9B5-6DD83755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097-4120-4D58-A167-38266954D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51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D45EB4-1817-447C-B7C1-AB0918CE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1176-9A4D-4B8F-A1E1-F6063E6EEEFF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BAFBF0-72EB-4B59-A44B-1F08043F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EFA572-EE46-4891-8010-2B0C7571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097-4120-4D58-A167-38266954D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7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FAFBF-BA2E-4B13-A88E-A27A21FF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792857-EE2E-452F-AE16-A6A8C0100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037502-9A76-4CD3-A4BE-5E23BC959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96FDA1-383B-472F-8FE8-14D80AFD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1176-9A4D-4B8F-A1E1-F6063E6EEEFF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F0F93D-BDBC-4BAF-9708-3A58EF34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7E2C20-95CA-4196-B1A9-03F6A300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097-4120-4D58-A167-38266954D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21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965D1-0631-4296-8CD0-12878856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AEB0E7-12D5-4AEA-868B-FA5AD3146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3C9CEC-1299-46CC-8EE9-6BA7FC3C8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F727B2-8F69-4B28-BEEF-6A1558D5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31176-9A4D-4B8F-A1E1-F6063E6EEEFF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272559-F8FB-4D70-801A-EE91F89E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3E2310-1DF4-496B-8346-34B52437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097-4120-4D58-A167-38266954D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08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21C238-E696-4015-8E05-7C1A4DF2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6CA5A2-58F3-460C-834F-AE736251C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C2815-97D1-4220-B7C1-656E839FD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1176-9A4D-4B8F-A1E1-F6063E6EEEFF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6B75F1-84C6-4646-9BFF-F3158AD9E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F66EFA-7416-4289-B288-E77FA229F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6097-4120-4D58-A167-38266954D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30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7ED15-5BEE-4FDA-A17E-D16280FB4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280B4-A761-4641-B3E8-25F4F75D2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fr-FR"/>
          </a:p>
        </p:txBody>
      </p:sp>
      <p:pic>
        <p:nvPicPr>
          <p:cNvPr id="1026" name="Picture 2" descr="Résultat de recherche d'images pour &quot;sims house&quot;&quot;">
            <a:extLst>
              <a:ext uri="{FF2B5EF4-FFF2-40B4-BE49-F238E27FC236}">
                <a16:creationId xmlns:a16="http://schemas.microsoft.com/office/drawing/2014/main" id="{7EC817B7-81C7-4970-8B76-90744ECC5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ck souris | KeeeX - The Next Generation Augmented File">
            <a:extLst>
              <a:ext uri="{FF2B5EF4-FFF2-40B4-BE49-F238E27FC236}">
                <a16:creationId xmlns:a16="http://schemas.microsoft.com/office/drawing/2014/main" id="{5AA25A5E-E9C4-4C35-9700-46B7E077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65" y="3032414"/>
            <a:ext cx="712470" cy="9443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79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content-cdt1-1.xx.fbcdn.net/v/t1.15752-9/69916571_736722783408381_8195010953268428800_n.jpg?_nc_cat=106&amp;_nc_ohc=7OWDOeiVWg8AQkZHIGc7V3BsPx3l7uGkagMTgNQlL91n5y-OqWJedntKg&amp;_nc_ht=scontent-cdt1-1.xx&amp;oh=21a810f95fccd7cde86c1628a57a1d13&amp;oe=5E7B184C">
            <a:extLst>
              <a:ext uri="{FF2B5EF4-FFF2-40B4-BE49-F238E27FC236}">
                <a16:creationId xmlns:a16="http://schemas.microsoft.com/office/drawing/2014/main" id="{CF6ECCFF-9888-4C25-BBF4-F4C67B1E6D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" b="1397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content-cdt1-1.xx.fbcdn.net/v/t1.15752-9/69916571_736722783408381_8195010953268428800_n.jpg?_nc_cat=106&amp;_nc_ohc=7OWDOeiVWg8AQkZHIGc7V3BsPx3l7uGkagMTgNQlL91n5y-OqWJedntKg&amp;_nc_ht=scontent-cdt1-1.xx&amp;oh=21a810f95fccd7cde86c1628a57a1d13&amp;oe=5E7B184C">
            <a:extLst>
              <a:ext uri="{FF2B5EF4-FFF2-40B4-BE49-F238E27FC236}">
                <a16:creationId xmlns:a16="http://schemas.microsoft.com/office/drawing/2014/main" id="{574EB48C-1CAA-4B28-A15C-5558C95EC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" b="13972"/>
          <a:stretch/>
        </p:blipFill>
        <p:spPr bwMode="auto">
          <a:xfrm>
            <a:off x="152420" y="1524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que 5" descr="Loupe">
            <a:extLst>
              <a:ext uri="{FF2B5EF4-FFF2-40B4-BE49-F238E27FC236}">
                <a16:creationId xmlns:a16="http://schemas.microsoft.com/office/drawing/2014/main" id="{A8BE729A-15C9-4F12-B89F-4535AF941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9900" y="1473200"/>
            <a:ext cx="1346200" cy="1346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Graphique 17" descr="Loupe">
            <a:extLst>
              <a:ext uri="{FF2B5EF4-FFF2-40B4-BE49-F238E27FC236}">
                <a16:creationId xmlns:a16="http://schemas.microsoft.com/office/drawing/2014/main" id="{DB7C1D66-5BF2-4E2F-8A67-9CDACFB0C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749800" y="4229100"/>
            <a:ext cx="1346200" cy="1346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Graphique 18" descr="Loupe">
            <a:extLst>
              <a:ext uri="{FF2B5EF4-FFF2-40B4-BE49-F238E27FC236}">
                <a16:creationId xmlns:a16="http://schemas.microsoft.com/office/drawing/2014/main" id="{BA080776-AC75-44F7-8923-A32F2BC45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3500" y="4711700"/>
            <a:ext cx="1346200" cy="1346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Graphique 19" descr="Loupe">
            <a:extLst>
              <a:ext uri="{FF2B5EF4-FFF2-40B4-BE49-F238E27FC236}">
                <a16:creationId xmlns:a16="http://schemas.microsoft.com/office/drawing/2014/main" id="{22132ABF-7BF5-461F-A4E3-9495FE269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9050" y="5067300"/>
            <a:ext cx="1346200" cy="1346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Graphique 20" descr="Loupe">
            <a:extLst>
              <a:ext uri="{FF2B5EF4-FFF2-40B4-BE49-F238E27FC236}">
                <a16:creationId xmlns:a16="http://schemas.microsoft.com/office/drawing/2014/main" id="{66ED9462-FC24-4900-8DA2-6F07C534F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720860" y="2946400"/>
            <a:ext cx="1346200" cy="1346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7934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content-cdt1-1.xx.fbcdn.net/v/t1.15752-9/69916571_736722783408381_8195010953268428800_n.jpg?_nc_cat=106&amp;_nc_ohc=7OWDOeiVWg8AQkZHIGc7V3BsPx3l7uGkagMTgNQlL91n5y-OqWJedntKg&amp;_nc_ht=scontent-cdt1-1.xx&amp;oh=21a810f95fccd7cde86c1628a57a1d13&amp;oe=5E7B184C">
            <a:extLst>
              <a:ext uri="{FF2B5EF4-FFF2-40B4-BE49-F238E27FC236}">
                <a16:creationId xmlns:a16="http://schemas.microsoft.com/office/drawing/2014/main" id="{CF6ECCFF-9888-4C25-BBF4-F4C67B1E6D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" b="13972"/>
          <a:stretch/>
        </p:blipFill>
        <p:spPr bwMode="auto">
          <a:xfrm>
            <a:off x="20" y="-33715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que 17" descr="Loupe">
            <a:extLst>
              <a:ext uri="{FF2B5EF4-FFF2-40B4-BE49-F238E27FC236}">
                <a16:creationId xmlns:a16="http://schemas.microsoft.com/office/drawing/2014/main" id="{DB7C1D66-5BF2-4E2F-8A67-9CDACFB0C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749800" y="4229100"/>
            <a:ext cx="1346200" cy="1346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Graphique 18" descr="Loupe">
            <a:extLst>
              <a:ext uri="{FF2B5EF4-FFF2-40B4-BE49-F238E27FC236}">
                <a16:creationId xmlns:a16="http://schemas.microsoft.com/office/drawing/2014/main" id="{BA080776-AC75-44F7-8923-A32F2BC45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3500" y="4711700"/>
            <a:ext cx="1346200" cy="1346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Graphique 19" descr="Loupe">
            <a:extLst>
              <a:ext uri="{FF2B5EF4-FFF2-40B4-BE49-F238E27FC236}">
                <a16:creationId xmlns:a16="http://schemas.microsoft.com/office/drawing/2014/main" id="{22132ABF-7BF5-461F-A4E3-9495FE269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9050" y="5067300"/>
            <a:ext cx="1346200" cy="1346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Graphique 20" descr="Loupe">
            <a:extLst>
              <a:ext uri="{FF2B5EF4-FFF2-40B4-BE49-F238E27FC236}">
                <a16:creationId xmlns:a16="http://schemas.microsoft.com/office/drawing/2014/main" id="{66ED9462-FC24-4900-8DA2-6F07C534F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720860" y="2946400"/>
            <a:ext cx="1346200" cy="1346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4" descr="click souris | KeeeX - The Next Generation Augmented File">
            <a:extLst>
              <a:ext uri="{FF2B5EF4-FFF2-40B4-BE49-F238E27FC236}">
                <a16:creationId xmlns:a16="http://schemas.microsoft.com/office/drawing/2014/main" id="{92E2673D-575E-476F-BC47-6037B52C3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90" y="1284833"/>
            <a:ext cx="712470" cy="94430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  <a:softEdge rad="9906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84415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scontent-cdt1-1.xx.fbcdn.net/v/t1.15752-9/69916571_736722783408381_8195010953268428800_n.jpg?_nc_cat=106&amp;_nc_ohc=7OWDOeiVWg8AQkZHIGc7V3BsPx3l7uGkagMTgNQlL91n5y-OqWJedntKg&amp;_nc_ht=scontent-cdt1-1.xx&amp;oh=21a810f95fccd7cde86c1628a57a1d13&amp;oe=5E7B184C">
            <a:extLst>
              <a:ext uri="{FF2B5EF4-FFF2-40B4-BE49-F238E27FC236}">
                <a16:creationId xmlns:a16="http://schemas.microsoft.com/office/drawing/2014/main" id="{751E0DB0-D345-48D3-A4C6-4EBA21988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" r="7935" b="134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 descr="Point d’interrogation">
            <a:extLst>
              <a:ext uri="{FF2B5EF4-FFF2-40B4-BE49-F238E27FC236}">
                <a16:creationId xmlns:a16="http://schemas.microsoft.com/office/drawing/2014/main" id="{79E8A570-4D84-4D48-9A6C-27AE2658A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9000" y="288662"/>
            <a:ext cx="914400" cy="9144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46E07BA-895A-4900-8634-E4828CACC9EC}"/>
              </a:ext>
            </a:extLst>
          </p:cNvPr>
          <p:cNvSpPr txBox="1"/>
          <p:nvPr/>
        </p:nvSpPr>
        <p:spPr>
          <a:xfrm>
            <a:off x="304800" y="1435261"/>
            <a:ext cx="462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Quel est votre repas du quotidien ?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CFA7EC-085A-4853-9D54-8D44C0A87996}"/>
              </a:ext>
            </a:extLst>
          </p:cNvPr>
          <p:cNvSpPr txBox="1"/>
          <p:nvPr/>
        </p:nvSpPr>
        <p:spPr>
          <a:xfrm>
            <a:off x="304800" y="2036792"/>
            <a:ext cx="462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Entrée – Plat - Dessert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EE602F1-F399-4AF6-A52D-E26CDB8F3036}"/>
              </a:ext>
            </a:extLst>
          </p:cNvPr>
          <p:cNvSpPr txBox="1"/>
          <p:nvPr/>
        </p:nvSpPr>
        <p:spPr>
          <a:xfrm>
            <a:off x="304800" y="2718076"/>
            <a:ext cx="462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 Un plat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99F34A3-AD75-4A95-8136-A013DC55D33A}"/>
              </a:ext>
            </a:extLst>
          </p:cNvPr>
          <p:cNvSpPr txBox="1"/>
          <p:nvPr/>
        </p:nvSpPr>
        <p:spPr>
          <a:xfrm>
            <a:off x="304800" y="3396618"/>
            <a:ext cx="462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Plat - Dessert</a:t>
            </a:r>
          </a:p>
        </p:txBody>
      </p:sp>
    </p:spTree>
    <p:extLst>
      <p:ext uri="{BB962C8B-B14F-4D97-AF65-F5344CB8AC3E}">
        <p14:creationId xmlns:p14="http://schemas.microsoft.com/office/powerpoint/2010/main" val="32293648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</Words>
  <Application>Microsoft Office PowerPoint</Application>
  <PresentationFormat>Grand écran</PresentationFormat>
  <Paragraphs>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FERNIQUE</dc:creator>
  <cp:lastModifiedBy>Camille FERNIQUE</cp:lastModifiedBy>
  <cp:revision>9</cp:revision>
  <dcterms:created xsi:type="dcterms:W3CDTF">2019-11-27T15:08:06Z</dcterms:created>
  <dcterms:modified xsi:type="dcterms:W3CDTF">2019-11-27T16:31:33Z</dcterms:modified>
</cp:coreProperties>
</file>